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5" r:id="rId2"/>
    <p:sldId id="397" r:id="rId3"/>
    <p:sldId id="465" r:id="rId4"/>
    <p:sldId id="466" r:id="rId5"/>
    <p:sldId id="467" r:id="rId6"/>
    <p:sldId id="468" r:id="rId7"/>
    <p:sldId id="469" r:id="rId8"/>
    <p:sldId id="456" r:id="rId9"/>
    <p:sldId id="455" r:id="rId10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0389EC-100A-EA4C-93E7-AEE23AC43CD0}">
          <p14:sldIdLst>
            <p14:sldId id="285"/>
            <p14:sldId id="397"/>
            <p14:sldId id="465"/>
            <p14:sldId id="466"/>
            <p14:sldId id="467"/>
            <p14:sldId id="468"/>
            <p14:sldId id="469"/>
            <p14:sldId id="456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84F1AA-3285-4190-BEA4-338FFA5B3E63}" v="2" dt="2022-10-18T11:31:04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济岩" userId="255c282c1c484a30" providerId="LiveId" clId="{E815B416-345A-42CB-9910-B27DC6FF7B91}"/>
    <pc:docChg chg="undo custSel addSld delSld modSld sldOrd delSection modSection modShowInfo">
      <pc:chgData name="胡 济岩" userId="255c282c1c484a30" providerId="LiveId" clId="{E815B416-345A-42CB-9910-B27DC6FF7B91}" dt="2022-10-17T01:00:52.363" v="3006"/>
      <pc:docMkLst>
        <pc:docMk/>
      </pc:docMkLst>
      <pc:sldChg chg="modSp mod">
        <pc:chgData name="胡 济岩" userId="255c282c1c484a30" providerId="LiveId" clId="{E815B416-345A-42CB-9910-B27DC6FF7B91}" dt="2022-10-16T07:05:40.076" v="2949" actId="20577"/>
        <pc:sldMkLst>
          <pc:docMk/>
          <pc:sldMk cId="0" sldId="285"/>
        </pc:sldMkLst>
        <pc:spChg chg="mod">
          <ac:chgData name="胡 济岩" userId="255c282c1c484a30" providerId="LiveId" clId="{E815B416-345A-42CB-9910-B27DC6FF7B91}" dt="2022-10-16T07:05:36.443" v="2945" actId="20577"/>
          <ac:spMkLst>
            <pc:docMk/>
            <pc:sldMk cId="0" sldId="285"/>
            <ac:spMk id="3" creationId="{00000000-0000-0000-0000-000000000000}"/>
          </ac:spMkLst>
        </pc:spChg>
        <pc:spChg chg="mod">
          <ac:chgData name="胡 济岩" userId="255c282c1c484a30" providerId="LiveId" clId="{E815B416-345A-42CB-9910-B27DC6FF7B91}" dt="2022-10-16T07:05:40.076" v="2949" actId="20577"/>
          <ac:spMkLst>
            <pc:docMk/>
            <pc:sldMk cId="0" sldId="285"/>
            <ac:spMk id="9" creationId="{00000000-0000-0000-0000-000000000000}"/>
          </ac:spMkLst>
        </pc:spChg>
      </pc:sldChg>
      <pc:sldChg chg="addSp delSp modSp mod">
        <pc:chgData name="胡 济岩" userId="255c282c1c484a30" providerId="LiveId" clId="{E815B416-345A-42CB-9910-B27DC6FF7B91}" dt="2022-10-16T07:12:07.003" v="2982" actId="1076"/>
        <pc:sldMkLst>
          <pc:docMk/>
          <pc:sldMk cId="0" sldId="397"/>
        </pc:sldMkLst>
        <pc:spChg chg="mod">
          <ac:chgData name="胡 济岩" userId="255c282c1c484a30" providerId="LiveId" clId="{E815B416-345A-42CB-9910-B27DC6FF7B91}" dt="2022-10-12T03:37:01.992" v="351" actId="14100"/>
          <ac:spMkLst>
            <pc:docMk/>
            <pc:sldMk cId="0" sldId="397"/>
            <ac:spMk id="6" creationId="{19A70B5F-8D4B-D38D-2471-2D573C6DB856}"/>
          </ac:spMkLst>
        </pc:spChg>
        <pc:spChg chg="mod">
          <ac:chgData name="胡 济岩" userId="255c282c1c484a30" providerId="LiveId" clId="{E815B416-345A-42CB-9910-B27DC6FF7B91}" dt="2022-10-12T03:36:45.078" v="348" actId="20577"/>
          <ac:spMkLst>
            <pc:docMk/>
            <pc:sldMk cId="0" sldId="397"/>
            <ac:spMk id="9" creationId="{3DA24B0B-5BA5-5D43-6721-8EFC65FE6479}"/>
          </ac:spMkLst>
        </pc:spChg>
        <pc:spChg chg="mod">
          <ac:chgData name="胡 济岩" userId="255c282c1c484a30" providerId="LiveId" clId="{E815B416-345A-42CB-9910-B27DC6FF7B91}" dt="2022-10-12T03:47:32.218" v="1289" actId="20577"/>
          <ac:spMkLst>
            <pc:docMk/>
            <pc:sldMk cId="0" sldId="397"/>
            <ac:spMk id="12" creationId="{00000000-0000-0000-0000-000000000000}"/>
          </ac:spMkLst>
        </pc:spChg>
        <pc:spChg chg="mod">
          <ac:chgData name="胡 济岩" userId="255c282c1c484a30" providerId="LiveId" clId="{E815B416-345A-42CB-9910-B27DC6FF7B91}" dt="2022-10-16T06:53:03.628" v="2204"/>
          <ac:spMkLst>
            <pc:docMk/>
            <pc:sldMk cId="0" sldId="397"/>
            <ac:spMk id="14" creationId="{5B7A05AA-9D61-CFBB-3953-6B200684E5F9}"/>
          </ac:spMkLst>
        </pc:spChg>
        <pc:spChg chg="mod">
          <ac:chgData name="胡 济岩" userId="255c282c1c484a30" providerId="LiveId" clId="{E815B416-345A-42CB-9910-B27DC6FF7B91}" dt="2022-10-16T06:53:23.089" v="2210" actId="20577"/>
          <ac:spMkLst>
            <pc:docMk/>
            <pc:sldMk cId="0" sldId="397"/>
            <ac:spMk id="17" creationId="{635AC659-DB57-6DA3-2E77-21D1831D20D7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31" creationId="{0125B630-D09E-C634-1D15-73BD5BF93B3B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33" creationId="{1673FCD4-2D34-6CF6-C341-01F5A4C42D31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35" creationId="{6CE40A8D-6EAA-73B7-3A13-94862152C493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36" creationId="{2293ADCE-4869-8C57-D872-9654DCF975A2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38" creationId="{FBB27996-FD9D-CC35-52F7-8746EF32DD0C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39" creationId="{9F6850D2-4183-B52D-EB01-D4F516AEC4D6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0" creationId="{A33851B8-08FE-4DD3-93AC-5FCD80B3CFB3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1" creationId="{3A72BB88-F33B-F11C-CCBB-218AD17940B0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2" creationId="{6A430788-9800-407C-FF67-91970F6FC33F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3" creationId="{CD9AC353-2B3D-9EBF-6943-AB2ADDD6EC46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4" creationId="{020605B4-A42F-7C9C-53C9-EA472BEB3C7C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5" creationId="{35681E1F-B807-6365-89AC-C12F03641BF7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6" creationId="{0B24FEAE-E06B-B8DB-3B39-01C0A5B3C9F9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7" creationId="{46A0D8FB-A723-58E0-0200-30D0FC07D393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8" creationId="{69AD0EDA-EA6E-3ACD-8BD8-7D091B465AE6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49" creationId="{EBA5FC36-2465-E482-1B6D-F3E82F171ACB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51" creationId="{DECFA0B1-8F50-D1CB-D208-F01B57EA773E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52" creationId="{1C4C1B01-E63A-5B73-F530-400946EE27FB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53" creationId="{789E8F3C-5960-98A7-43B6-1364929094B8}"/>
          </ac:spMkLst>
        </pc:spChg>
        <pc:spChg chg="mod">
          <ac:chgData name="胡 济岩" userId="255c282c1c484a30" providerId="LiveId" clId="{E815B416-345A-42CB-9910-B27DC6FF7B91}" dt="2022-10-16T06:53:09.756" v="2205" actId="1076"/>
          <ac:spMkLst>
            <pc:docMk/>
            <pc:sldMk cId="0" sldId="397"/>
            <ac:spMk id="54" creationId="{6F29DD1F-8206-D8CF-2872-F2986953A536}"/>
          </ac:spMkLst>
        </pc:spChg>
        <pc:spChg chg="mod">
          <ac:chgData name="胡 济岩" userId="255c282c1c484a30" providerId="LiveId" clId="{E815B416-345A-42CB-9910-B27DC6FF7B91}" dt="2022-10-12T03:35:53.237" v="341" actId="21"/>
          <ac:spMkLst>
            <pc:docMk/>
            <pc:sldMk cId="0" sldId="397"/>
            <ac:spMk id="59" creationId="{3979F9F4-0DB5-B381-8077-297C2CF66E52}"/>
          </ac:spMkLst>
        </pc:spChg>
        <pc:spChg chg="mod">
          <ac:chgData name="胡 济岩" userId="255c282c1c484a30" providerId="LiveId" clId="{E815B416-345A-42CB-9910-B27DC6FF7B91}" dt="2022-10-16T07:12:07.003" v="2982" actId="1076"/>
          <ac:spMkLst>
            <pc:docMk/>
            <pc:sldMk cId="0" sldId="397"/>
            <ac:spMk id="64" creationId="{D324622C-EFBD-2BA8-C24D-6010D3631348}"/>
          </ac:spMkLst>
        </pc:spChg>
        <pc:spChg chg="mod">
          <ac:chgData name="胡 济岩" userId="255c282c1c484a30" providerId="LiveId" clId="{E815B416-345A-42CB-9910-B27DC6FF7B91}" dt="2022-10-16T06:52:47.874" v="2184" actId="14100"/>
          <ac:spMkLst>
            <pc:docMk/>
            <pc:sldMk cId="0" sldId="397"/>
            <ac:spMk id="69" creationId="{775446B7-9065-4A18-D99C-51AB93F9DA53}"/>
          </ac:spMkLst>
        </pc:spChg>
        <pc:grpChg chg="add del mod">
          <ac:chgData name="胡 济岩" userId="255c282c1c484a30" providerId="LiveId" clId="{E815B416-345A-42CB-9910-B27DC6FF7B91}" dt="2022-10-16T06:53:21.069" v="2208" actId="1076"/>
          <ac:grpSpMkLst>
            <pc:docMk/>
            <pc:sldMk cId="0" sldId="397"/>
            <ac:grpSpMk id="3" creationId="{2D883760-A457-42FA-9C3C-1693158230D0}"/>
          </ac:grpSpMkLst>
        </pc:grpChg>
        <pc:grpChg chg="mod">
          <ac:chgData name="胡 济岩" userId="255c282c1c484a30" providerId="LiveId" clId="{E815B416-345A-42CB-9910-B27DC6FF7B91}" dt="2022-10-16T06:53:09.756" v="2205" actId="1076"/>
          <ac:grpSpMkLst>
            <pc:docMk/>
            <pc:sldMk cId="0" sldId="397"/>
            <ac:grpSpMk id="4" creationId="{D8DA740F-74E6-06BD-1E52-E85CD057DFAC}"/>
          </ac:grpSpMkLst>
        </pc:grpChg>
        <pc:grpChg chg="add mod">
          <ac:chgData name="胡 济岩" userId="255c282c1c484a30" providerId="LiveId" clId="{E815B416-345A-42CB-9910-B27DC6FF7B91}" dt="2022-10-16T06:53:21.069" v="2208" actId="1076"/>
          <ac:grpSpMkLst>
            <pc:docMk/>
            <pc:sldMk cId="0" sldId="397"/>
            <ac:grpSpMk id="5" creationId="{18F24811-F959-C754-E139-4A967825E3D3}"/>
          </ac:grpSpMkLst>
        </pc:grpChg>
        <pc:grpChg chg="mod">
          <ac:chgData name="胡 济岩" userId="255c282c1c484a30" providerId="LiveId" clId="{E815B416-345A-42CB-9910-B27DC6FF7B91}" dt="2022-10-12T03:36:39.517" v="345"/>
          <ac:grpSpMkLst>
            <pc:docMk/>
            <pc:sldMk cId="0" sldId="397"/>
            <ac:grpSpMk id="7" creationId="{D65C3F81-44F5-75B0-5FFB-B9AD7D4D1BCE}"/>
          </ac:grpSpMkLst>
        </pc:grpChg>
        <pc:grpChg chg="add mod">
          <ac:chgData name="胡 济岩" userId="255c282c1c484a30" providerId="LiveId" clId="{E815B416-345A-42CB-9910-B27DC6FF7B91}" dt="2022-10-16T06:53:21.069" v="2208" actId="1076"/>
          <ac:grpSpMkLst>
            <pc:docMk/>
            <pc:sldMk cId="0" sldId="397"/>
            <ac:grpSpMk id="13" creationId="{9F3BF6F4-CCDD-7914-4253-2DD7C976A989}"/>
          </ac:grpSpMkLst>
        </pc:grpChg>
        <pc:grpChg chg="mod">
          <ac:chgData name="胡 济岩" userId="255c282c1c484a30" providerId="LiveId" clId="{E815B416-345A-42CB-9910-B27DC6FF7B91}" dt="2022-10-16T06:52:53.830" v="2187"/>
          <ac:grpSpMkLst>
            <pc:docMk/>
            <pc:sldMk cId="0" sldId="397"/>
            <ac:grpSpMk id="15" creationId="{3D2852B0-6B00-2027-30DB-8EB89778B6BF}"/>
          </ac:grpSpMkLst>
        </pc:grpChg>
        <pc:grpChg chg="mod">
          <ac:chgData name="胡 济岩" userId="255c282c1c484a30" providerId="LiveId" clId="{E815B416-345A-42CB-9910-B27DC6FF7B91}" dt="2022-10-16T06:53:09.756" v="2205" actId="1076"/>
          <ac:grpSpMkLst>
            <pc:docMk/>
            <pc:sldMk cId="0" sldId="397"/>
            <ac:grpSpMk id="37" creationId="{A02500B3-692F-C0CA-E5A1-518070A7A311}"/>
          </ac:grpSpMkLst>
        </pc:grpChg>
        <pc:grpChg chg="del mod">
          <ac:chgData name="胡 济岩" userId="255c282c1c484a30" providerId="LiveId" clId="{E815B416-345A-42CB-9910-B27DC6FF7B91}" dt="2022-10-12T03:36:38.789" v="344" actId="478"/>
          <ac:grpSpMkLst>
            <pc:docMk/>
            <pc:sldMk cId="0" sldId="397"/>
            <ac:grpSpMk id="58" creationId="{1FFA9B0E-5E72-BA50-B853-4F7C0EDAD1A5}"/>
          </ac:grpSpMkLst>
        </pc:grpChg>
        <pc:grpChg chg="add del mod">
          <ac:chgData name="胡 济岩" userId="255c282c1c484a30" providerId="LiveId" clId="{E815B416-345A-42CB-9910-B27DC6FF7B91}" dt="2022-10-16T06:53:21.069" v="2208" actId="1076"/>
          <ac:grpSpMkLst>
            <pc:docMk/>
            <pc:sldMk cId="0" sldId="397"/>
            <ac:grpSpMk id="63" creationId="{90CE9DEA-E9B0-48DB-6C16-7198549DF2F9}"/>
          </ac:grpSpMkLst>
        </pc:grpChg>
        <pc:grpChg chg="add del mod">
          <ac:chgData name="胡 济岩" userId="255c282c1c484a30" providerId="LiveId" clId="{E815B416-345A-42CB-9910-B27DC6FF7B91}" dt="2022-10-16T06:53:21.069" v="2208" actId="1076"/>
          <ac:grpSpMkLst>
            <pc:docMk/>
            <pc:sldMk cId="0" sldId="397"/>
            <ac:grpSpMk id="68" creationId="{10537407-DAC8-B879-CB05-D786D26240F2}"/>
          </ac:grpSpMkLst>
        </pc:grpChg>
        <pc:picChg chg="mod">
          <ac:chgData name="胡 济岩" userId="255c282c1c484a30" providerId="LiveId" clId="{E815B416-345A-42CB-9910-B27DC6FF7B91}" dt="2022-10-12T03:36:39.517" v="345"/>
          <ac:picMkLst>
            <pc:docMk/>
            <pc:sldMk cId="0" sldId="397"/>
            <ac:picMk id="8" creationId="{3FBBF55E-76D1-C5E9-A203-81E089F0A891}"/>
          </ac:picMkLst>
        </pc:picChg>
        <pc:picChg chg="mod">
          <ac:chgData name="胡 济岩" userId="255c282c1c484a30" providerId="LiveId" clId="{E815B416-345A-42CB-9910-B27DC6FF7B91}" dt="2022-10-16T06:52:53.830" v="2187"/>
          <ac:picMkLst>
            <pc:docMk/>
            <pc:sldMk cId="0" sldId="397"/>
            <ac:picMk id="16" creationId="{A6C4C0E3-D80E-95C5-B648-20ECA8A20A72}"/>
          </ac:picMkLst>
        </pc:picChg>
        <pc:picChg chg="mod">
          <ac:chgData name="胡 济岩" userId="255c282c1c484a30" providerId="LiveId" clId="{E815B416-345A-42CB-9910-B27DC6FF7B91}" dt="2022-10-12T03:33:34.032" v="267" actId="14100"/>
          <ac:picMkLst>
            <pc:docMk/>
            <pc:sldMk cId="0" sldId="397"/>
            <ac:picMk id="61" creationId="{CF68CBCB-68C5-FB12-EEDF-9CB59ECE84AD}"/>
          </ac:picMkLst>
        </pc:picChg>
      </pc:sldChg>
      <pc:sldChg chg="del">
        <pc:chgData name="胡 济岩" userId="255c282c1c484a30" providerId="LiveId" clId="{E815B416-345A-42CB-9910-B27DC6FF7B91}" dt="2022-10-16T07:05:24.856" v="2936" actId="47"/>
        <pc:sldMkLst>
          <pc:docMk/>
          <pc:sldMk cId="2848717664" sldId="443"/>
        </pc:sldMkLst>
      </pc:sldChg>
      <pc:sldChg chg="modSp">
        <pc:chgData name="胡 济岩" userId="255c282c1c484a30" providerId="LiveId" clId="{E815B416-345A-42CB-9910-B27DC6FF7B91}" dt="2022-10-16T07:05:47.272" v="2955"/>
        <pc:sldMkLst>
          <pc:docMk/>
          <pc:sldMk cId="0" sldId="455"/>
        </pc:sldMkLst>
        <pc:spChg chg="mod">
          <ac:chgData name="胡 济岩" userId="255c282c1c484a30" providerId="LiveId" clId="{E815B416-345A-42CB-9910-B27DC6FF7B91}" dt="2022-10-16T07:05:47.272" v="2955"/>
          <ac:spMkLst>
            <pc:docMk/>
            <pc:sldMk cId="0" sldId="455"/>
            <ac:spMk id="32" creationId="{00000000-0000-0000-0000-000000000000}"/>
          </ac:spMkLst>
        </pc:spChg>
      </pc:sldChg>
      <pc:sldChg chg="modSp modTransition">
        <pc:chgData name="胡 济岩" userId="255c282c1c484a30" providerId="LiveId" clId="{E815B416-345A-42CB-9910-B27DC6FF7B91}" dt="2022-10-16T07:05:44.595" v="2952"/>
        <pc:sldMkLst>
          <pc:docMk/>
          <pc:sldMk cId="1160337025" sldId="456"/>
        </pc:sldMkLst>
        <pc:spChg chg="mod">
          <ac:chgData name="胡 济岩" userId="255c282c1c484a30" providerId="LiveId" clId="{E815B416-345A-42CB-9910-B27DC6FF7B91}" dt="2022-10-16T07:05:44.595" v="2952"/>
          <ac:spMkLst>
            <pc:docMk/>
            <pc:sldMk cId="1160337025" sldId="456"/>
            <ac:spMk id="32" creationId="{00000000-0000-0000-0000-000000000000}"/>
          </ac:spMkLst>
        </pc:spChg>
      </pc:sldChg>
      <pc:sldChg chg="del">
        <pc:chgData name="胡 济岩" userId="255c282c1c484a30" providerId="LiveId" clId="{E815B416-345A-42CB-9910-B27DC6FF7B91}" dt="2022-10-16T07:05:24.856" v="2936" actId="47"/>
        <pc:sldMkLst>
          <pc:docMk/>
          <pc:sldMk cId="2192898463" sldId="461"/>
        </pc:sldMkLst>
      </pc:sldChg>
      <pc:sldChg chg="del">
        <pc:chgData name="胡 济岩" userId="255c282c1c484a30" providerId="LiveId" clId="{E815B416-345A-42CB-9910-B27DC6FF7B91}" dt="2022-10-16T07:05:24.856" v="2936" actId="47"/>
        <pc:sldMkLst>
          <pc:docMk/>
          <pc:sldMk cId="1876720619" sldId="463"/>
        </pc:sldMkLst>
      </pc:sldChg>
      <pc:sldChg chg="modSp del">
        <pc:chgData name="胡 济岩" userId="255c282c1c484a30" providerId="LiveId" clId="{E815B416-345A-42CB-9910-B27DC6FF7B91}" dt="2022-10-16T07:05:24.856" v="2936" actId="47"/>
        <pc:sldMkLst>
          <pc:docMk/>
          <pc:sldMk cId="1843429809" sldId="464"/>
        </pc:sldMkLst>
        <pc:spChg chg="mod">
          <ac:chgData name="胡 济岩" userId="255c282c1c484a30" providerId="LiveId" clId="{E815B416-345A-42CB-9910-B27DC6FF7B91}" dt="2022-10-12T03:32:01.430" v="220" actId="14100"/>
          <ac:spMkLst>
            <pc:docMk/>
            <pc:sldMk cId="1843429809" sldId="464"/>
            <ac:spMk id="5" creationId="{00E634F5-A0BF-35D7-A68D-0407A73D1922}"/>
          </ac:spMkLst>
        </pc:spChg>
        <pc:spChg chg="mod">
          <ac:chgData name="胡 济岩" userId="255c282c1c484a30" providerId="LiveId" clId="{E815B416-345A-42CB-9910-B27DC6FF7B91}" dt="2022-10-12T03:31:57.858" v="219" actId="14100"/>
          <ac:spMkLst>
            <pc:docMk/>
            <pc:sldMk cId="1843429809" sldId="464"/>
            <ac:spMk id="6" creationId="{C5410789-7433-49EC-DDF7-8EB13351AC6A}"/>
          </ac:spMkLst>
        </pc:spChg>
      </pc:sldChg>
      <pc:sldChg chg="addSp modSp add mod modTransition">
        <pc:chgData name="胡 济岩" userId="255c282c1c484a30" providerId="LiveId" clId="{E815B416-345A-42CB-9910-B27DC6FF7B91}" dt="2022-10-12T03:49:17.526" v="1302" actId="14100"/>
        <pc:sldMkLst>
          <pc:docMk/>
          <pc:sldMk cId="93759642" sldId="465"/>
        </pc:sldMkLst>
        <pc:spChg chg="mod">
          <ac:chgData name="胡 济岩" userId="255c282c1c484a30" providerId="LiveId" clId="{E815B416-345A-42CB-9910-B27DC6FF7B91}" dt="2022-10-12T03:49:17.526" v="1302" actId="14100"/>
          <ac:spMkLst>
            <pc:docMk/>
            <pc:sldMk cId="93759642" sldId="465"/>
            <ac:spMk id="5" creationId="{00E634F5-A0BF-35D7-A68D-0407A73D1922}"/>
          </ac:spMkLst>
        </pc:spChg>
        <pc:spChg chg="mod">
          <ac:chgData name="胡 济岩" userId="255c282c1c484a30" providerId="LiveId" clId="{E815B416-345A-42CB-9910-B27DC6FF7B91}" dt="2022-10-12T03:06:13.678" v="65" actId="14100"/>
          <ac:spMkLst>
            <pc:docMk/>
            <pc:sldMk cId="93759642" sldId="465"/>
            <ac:spMk id="6" creationId="{C5410789-7433-49EC-DDF7-8EB13351AC6A}"/>
          </ac:spMkLst>
        </pc:spChg>
        <pc:picChg chg="add mod">
          <ac:chgData name="胡 济岩" userId="255c282c1c484a30" providerId="LiveId" clId="{E815B416-345A-42CB-9910-B27DC6FF7B91}" dt="2022-10-12T03:06:37.330" v="68" actId="14100"/>
          <ac:picMkLst>
            <pc:docMk/>
            <pc:sldMk cId="93759642" sldId="465"/>
            <ac:picMk id="4" creationId="{BB2C497C-5A8A-2E91-7241-987BB7B2F0F6}"/>
          </ac:picMkLst>
        </pc:picChg>
      </pc:sldChg>
      <pc:sldChg chg="addSp modSp add mod">
        <pc:chgData name="胡 济岩" userId="255c282c1c484a30" providerId="LiveId" clId="{E815B416-345A-42CB-9910-B27DC6FF7B91}" dt="2022-10-12T03:44:55.190" v="1175"/>
        <pc:sldMkLst>
          <pc:docMk/>
          <pc:sldMk cId="432988564" sldId="466"/>
        </pc:sldMkLst>
        <pc:spChg chg="mod">
          <ac:chgData name="胡 济岩" userId="255c282c1c484a30" providerId="LiveId" clId="{E815B416-345A-42CB-9910-B27DC6FF7B91}" dt="2022-10-12T03:42:15.845" v="871"/>
          <ac:spMkLst>
            <pc:docMk/>
            <pc:sldMk cId="432988564" sldId="466"/>
            <ac:spMk id="2" creationId="{3F1782BD-8FD4-AF55-6F36-12627A2BEB75}"/>
          </ac:spMkLst>
        </pc:spChg>
        <pc:spChg chg="mod">
          <ac:chgData name="胡 济岩" userId="255c282c1c484a30" providerId="LiveId" clId="{E815B416-345A-42CB-9910-B27DC6FF7B91}" dt="2022-10-12T03:44:55.190" v="1175"/>
          <ac:spMkLst>
            <pc:docMk/>
            <pc:sldMk cId="432988564" sldId="466"/>
            <ac:spMk id="5" creationId="{00E634F5-A0BF-35D7-A68D-0407A73D1922}"/>
          </ac:spMkLst>
        </pc:spChg>
        <pc:spChg chg="mod">
          <ac:chgData name="胡 济岩" userId="255c282c1c484a30" providerId="LiveId" clId="{E815B416-345A-42CB-9910-B27DC6FF7B91}" dt="2022-10-12T03:39:04.548" v="455"/>
          <ac:spMkLst>
            <pc:docMk/>
            <pc:sldMk cId="432988564" sldId="466"/>
            <ac:spMk id="6" creationId="{C5410789-7433-49EC-DDF7-8EB13351AC6A}"/>
          </ac:spMkLst>
        </pc:spChg>
        <pc:picChg chg="add mod">
          <ac:chgData name="胡 济岩" userId="255c282c1c484a30" providerId="LiveId" clId="{E815B416-345A-42CB-9910-B27DC6FF7B91}" dt="2022-10-12T03:39:24.967" v="459" actId="14100"/>
          <ac:picMkLst>
            <pc:docMk/>
            <pc:sldMk cId="432988564" sldId="466"/>
            <ac:picMk id="4" creationId="{207E453D-E686-B484-B3E3-4DED10615549}"/>
          </ac:picMkLst>
        </pc:picChg>
      </pc:sldChg>
      <pc:sldChg chg="addSp modSp add mod">
        <pc:chgData name="胡 济岩" userId="255c282c1c484a30" providerId="LiveId" clId="{E815B416-345A-42CB-9910-B27DC6FF7B91}" dt="2022-10-17T01:00:52.363" v="3006"/>
        <pc:sldMkLst>
          <pc:docMk/>
          <pc:sldMk cId="1229633798" sldId="467"/>
        </pc:sldMkLst>
        <pc:spChg chg="mod">
          <ac:chgData name="胡 济岩" userId="255c282c1c484a30" providerId="LiveId" clId="{E815B416-345A-42CB-9910-B27DC6FF7B91}" dt="2022-10-16T06:51:30.959" v="2125"/>
          <ac:spMkLst>
            <pc:docMk/>
            <pc:sldMk cId="1229633798" sldId="467"/>
            <ac:spMk id="2" creationId="{3F1782BD-8FD4-AF55-6F36-12627A2BEB75}"/>
          </ac:spMkLst>
        </pc:spChg>
        <pc:spChg chg="mod">
          <ac:chgData name="胡 济岩" userId="255c282c1c484a30" providerId="LiveId" clId="{E815B416-345A-42CB-9910-B27DC6FF7B91}" dt="2022-10-17T01:00:52.363" v="3006"/>
          <ac:spMkLst>
            <pc:docMk/>
            <pc:sldMk cId="1229633798" sldId="467"/>
            <ac:spMk id="5" creationId="{00E634F5-A0BF-35D7-A68D-0407A73D1922}"/>
          </ac:spMkLst>
        </pc:spChg>
        <pc:spChg chg="mod">
          <ac:chgData name="胡 济岩" userId="255c282c1c484a30" providerId="LiveId" clId="{E815B416-345A-42CB-9910-B27DC6FF7B91}" dt="2022-10-12T03:52:40.232" v="1434" actId="14100"/>
          <ac:spMkLst>
            <pc:docMk/>
            <pc:sldMk cId="1229633798" sldId="467"/>
            <ac:spMk id="6" creationId="{C5410789-7433-49EC-DDF7-8EB13351AC6A}"/>
          </ac:spMkLst>
        </pc:spChg>
        <pc:picChg chg="add mod">
          <ac:chgData name="胡 济岩" userId="255c282c1c484a30" providerId="LiveId" clId="{E815B416-345A-42CB-9910-B27DC6FF7B91}" dt="2022-10-12T03:52:17.365" v="1432" actId="14100"/>
          <ac:picMkLst>
            <pc:docMk/>
            <pc:sldMk cId="1229633798" sldId="467"/>
            <ac:picMk id="4" creationId="{5B229353-D91B-1C51-4BDE-4B42D039E23A}"/>
          </ac:picMkLst>
        </pc:picChg>
      </pc:sldChg>
      <pc:sldChg chg="addSp delSp modSp add mod ord">
        <pc:chgData name="胡 济岩" userId="255c282c1c484a30" providerId="LiveId" clId="{E815B416-345A-42CB-9910-B27DC6FF7B91}" dt="2022-10-16T07:55:21.477" v="2992" actId="1076"/>
        <pc:sldMkLst>
          <pc:docMk/>
          <pc:sldMk cId="3473508728" sldId="468"/>
        </pc:sldMkLst>
        <pc:spChg chg="mod">
          <ac:chgData name="胡 济岩" userId="255c282c1c484a30" providerId="LiveId" clId="{E815B416-345A-42CB-9910-B27DC6FF7B91}" dt="2022-10-16T06:51:35.965" v="2128"/>
          <ac:spMkLst>
            <pc:docMk/>
            <pc:sldMk cId="3473508728" sldId="468"/>
            <ac:spMk id="2" creationId="{3F1782BD-8FD4-AF55-6F36-12627A2BEB75}"/>
          </ac:spMkLst>
        </pc:spChg>
        <pc:spChg chg="add mod">
          <ac:chgData name="胡 济岩" userId="255c282c1c484a30" providerId="LiveId" clId="{E815B416-345A-42CB-9910-B27DC6FF7B91}" dt="2022-10-16T06:54:34.476" v="2308" actId="14100"/>
          <ac:spMkLst>
            <pc:docMk/>
            <pc:sldMk cId="3473508728" sldId="468"/>
            <ac:spMk id="3" creationId="{4F07371F-82A5-C3DA-37F1-065FC875F593}"/>
          </ac:spMkLst>
        </pc:spChg>
        <pc:spChg chg="mod">
          <ac:chgData name="胡 济岩" userId="255c282c1c484a30" providerId="LiveId" clId="{E815B416-345A-42CB-9910-B27DC6FF7B91}" dt="2022-10-16T07:55:21.156" v="2991" actId="1076"/>
          <ac:spMkLst>
            <pc:docMk/>
            <pc:sldMk cId="3473508728" sldId="468"/>
            <ac:spMk id="5" creationId="{00E634F5-A0BF-35D7-A68D-0407A73D1922}"/>
          </ac:spMkLst>
        </pc:spChg>
        <pc:spChg chg="mod">
          <ac:chgData name="胡 济岩" userId="255c282c1c484a30" providerId="LiveId" clId="{E815B416-345A-42CB-9910-B27DC6FF7B91}" dt="2022-10-16T07:55:21.477" v="2992" actId="1076"/>
          <ac:spMkLst>
            <pc:docMk/>
            <pc:sldMk cId="3473508728" sldId="468"/>
            <ac:spMk id="6" creationId="{C5410789-7433-49EC-DDF7-8EB13351AC6A}"/>
          </ac:spMkLst>
        </pc:spChg>
        <pc:picChg chg="add del mod">
          <ac:chgData name="胡 济岩" userId="255c282c1c484a30" providerId="LiveId" clId="{E815B416-345A-42CB-9910-B27DC6FF7B91}" dt="2022-10-16T07:55:20.148" v="2989" actId="22"/>
          <ac:picMkLst>
            <pc:docMk/>
            <pc:sldMk cId="3473508728" sldId="468"/>
            <ac:picMk id="7" creationId="{192B32FC-941D-8827-4205-2154F0536E9C}"/>
          </ac:picMkLst>
        </pc:picChg>
        <pc:picChg chg="add mod">
          <ac:chgData name="胡 济岩" userId="255c282c1c484a30" providerId="LiveId" clId="{E815B416-345A-42CB-9910-B27DC6FF7B91}" dt="2022-10-16T06:54:52.374" v="2313" actId="1076"/>
          <ac:picMkLst>
            <pc:docMk/>
            <pc:sldMk cId="3473508728" sldId="468"/>
            <ac:picMk id="1026" creationId="{90942211-7C5A-C521-FBB0-68DC453E4992}"/>
          </ac:picMkLst>
        </pc:picChg>
      </pc:sldChg>
      <pc:sldChg chg="addSp delSp modSp add mod">
        <pc:chgData name="胡 济岩" userId="255c282c1c484a30" providerId="LiveId" clId="{E815B416-345A-42CB-9910-B27DC6FF7B91}" dt="2022-10-16T07:55:47.688" v="2999" actId="1076"/>
        <pc:sldMkLst>
          <pc:docMk/>
          <pc:sldMk cId="715250429" sldId="469"/>
        </pc:sldMkLst>
        <pc:spChg chg="del">
          <ac:chgData name="胡 济岩" userId="255c282c1c484a30" providerId="LiveId" clId="{E815B416-345A-42CB-9910-B27DC6FF7B91}" dt="2022-10-16T07:55:36.289" v="2994" actId="478"/>
          <ac:spMkLst>
            <pc:docMk/>
            <pc:sldMk cId="715250429" sldId="469"/>
            <ac:spMk id="3" creationId="{4F07371F-82A5-C3DA-37F1-065FC875F593}"/>
          </ac:spMkLst>
        </pc:spChg>
        <pc:spChg chg="mod">
          <ac:chgData name="胡 济岩" userId="255c282c1c484a30" providerId="LiveId" clId="{E815B416-345A-42CB-9910-B27DC6FF7B91}" dt="2022-10-16T07:55:47.688" v="2999" actId="1076"/>
          <ac:spMkLst>
            <pc:docMk/>
            <pc:sldMk cId="715250429" sldId="469"/>
            <ac:spMk id="5" creationId="{00E634F5-A0BF-35D7-A68D-0407A73D1922}"/>
          </ac:spMkLst>
        </pc:spChg>
        <pc:spChg chg="mod">
          <ac:chgData name="胡 济岩" userId="255c282c1c484a30" providerId="LiveId" clId="{E815B416-345A-42CB-9910-B27DC6FF7B91}" dt="2022-10-16T07:55:43.924" v="2998" actId="1076"/>
          <ac:spMkLst>
            <pc:docMk/>
            <pc:sldMk cId="715250429" sldId="469"/>
            <ac:spMk id="6" creationId="{C5410789-7433-49EC-DDF7-8EB13351AC6A}"/>
          </ac:spMkLst>
        </pc:spChg>
        <pc:picChg chg="add mod">
          <ac:chgData name="胡 济岩" userId="255c282c1c484a30" providerId="LiveId" clId="{E815B416-345A-42CB-9910-B27DC6FF7B91}" dt="2022-10-16T07:55:40.786" v="2997" actId="1076"/>
          <ac:picMkLst>
            <pc:docMk/>
            <pc:sldMk cId="715250429" sldId="469"/>
            <ac:picMk id="7" creationId="{D9A42BD2-B974-69AD-3340-54029D408A93}"/>
          </ac:picMkLst>
        </pc:picChg>
        <pc:picChg chg="del">
          <ac:chgData name="胡 济岩" userId="255c282c1c484a30" providerId="LiveId" clId="{E815B416-345A-42CB-9910-B27DC6FF7B91}" dt="2022-10-16T07:55:37.009" v="2995" actId="478"/>
          <ac:picMkLst>
            <pc:docMk/>
            <pc:sldMk cId="715250429" sldId="469"/>
            <ac:picMk id="1026" creationId="{90942211-7C5A-C521-FBB0-68DC453E4992}"/>
          </ac:picMkLst>
        </pc:picChg>
      </pc:sldChg>
      <pc:sldMasterChg chg="delSldLayout">
        <pc:chgData name="胡 济岩" userId="255c282c1c484a30" providerId="LiveId" clId="{E815B416-345A-42CB-9910-B27DC6FF7B91}" dt="2022-10-16T07:05:24.856" v="2936" actId="47"/>
        <pc:sldMasterMkLst>
          <pc:docMk/>
          <pc:sldMasterMk cId="437434968" sldId="2147483648"/>
        </pc:sldMasterMkLst>
        <pc:sldLayoutChg chg="del">
          <pc:chgData name="胡 济岩" userId="255c282c1c484a30" providerId="LiveId" clId="{E815B416-345A-42CB-9910-B27DC6FF7B91}" dt="2022-10-16T07:05:24.856" v="2936" actId="47"/>
          <pc:sldLayoutMkLst>
            <pc:docMk/>
            <pc:sldMasterMk cId="437434968" sldId="2147483648"/>
            <pc:sldLayoutMk cId="528366844" sldId="2147483662"/>
          </pc:sldLayoutMkLst>
        </pc:sldLayoutChg>
      </pc:sldMasterChg>
    </pc:docChg>
  </pc:docChgLst>
  <pc:docChgLst>
    <pc:chgData name="胡 济岩" userId="255c282c1c484a30" providerId="LiveId" clId="{7784F1AA-3285-4190-BEA4-338FFA5B3E63}"/>
    <pc:docChg chg="modSld">
      <pc:chgData name="胡 济岩" userId="255c282c1c484a30" providerId="LiveId" clId="{7784F1AA-3285-4190-BEA4-338FFA5B3E63}" dt="2022-10-18T11:31:04.524" v="14"/>
      <pc:docMkLst>
        <pc:docMk/>
      </pc:docMkLst>
      <pc:sldChg chg="modSp mod">
        <pc:chgData name="胡 济岩" userId="255c282c1c484a30" providerId="LiveId" clId="{7784F1AA-3285-4190-BEA4-338FFA5B3E63}" dt="2022-10-18T11:31:04.524" v="14"/>
        <pc:sldMkLst>
          <pc:docMk/>
          <pc:sldMk cId="3473508728" sldId="468"/>
        </pc:sldMkLst>
        <pc:spChg chg="mod">
          <ac:chgData name="胡 济岩" userId="255c282c1c484a30" providerId="LiveId" clId="{7784F1AA-3285-4190-BEA4-338FFA5B3E63}" dt="2022-10-18T11:31:04.524" v="14"/>
          <ac:spMkLst>
            <pc:docMk/>
            <pc:sldMk cId="3473508728" sldId="468"/>
            <ac:spMk id="5" creationId="{00E634F5-A0BF-35D7-A68D-0407A73D192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DCC4-299B-4CB4-974B-9950D1B950C0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1D86D-E203-4F95-B736-A3B8BF16E2B9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27847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94A5FB-B799-6EBE-FBC5-C97080F8D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E1E359-6ECB-4FEF-6B76-7CAE27AF6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44CABD-D5EF-8C09-0F72-8752A3378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C547AB-A463-7C1F-FA53-D08F55AF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08585-38ED-78EA-FEF8-9ABB8E5B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13184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4E280-DE78-F12B-527F-5E9B4A53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EB7A3D-538D-3F5D-4F8B-1FC0C79A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0C23C4-EBAA-3826-5022-BB85498F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87A9E-C5AF-BF74-B421-B1CC6266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351863-5DEA-1BBD-295C-64255D41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53336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D82829-2504-B123-0CF3-E41D267DA6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FB45EC-F166-1A97-7691-3C94EBEEE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6AAF7D-A5B4-77A4-5C8C-0BBEBD69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A4720-4696-0332-672E-A7CD3B44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9E6F6D-2CEC-6DC7-A938-A84E0E72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424409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80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>
            <a:fillRect/>
          </a:stretch>
        </p:blipFill>
        <p:spPr>
          <a:xfrm>
            <a:off x="285" y="-1"/>
            <a:ext cx="1219143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1816100" cy="6858000"/>
          </a:xfrm>
          <a:prstGeom prst="rect">
            <a:avLst/>
          </a:prstGeom>
          <a:solidFill>
            <a:srgbClr val="FFE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93548" y="938214"/>
            <a:ext cx="31325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CONTENTS</a:t>
            </a:r>
            <a:endParaRPr kumimoji="1" lang="zh-CN" altLang="en-US" sz="4400" b="1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300288" y="1708151"/>
            <a:ext cx="1779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目   录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12169" y="268461"/>
            <a:ext cx="696440" cy="72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8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>
            <a:off x="294641" y="872858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6"/>
          <p:cNvSpPr/>
          <p:nvPr userDrawn="1"/>
        </p:nvSpPr>
        <p:spPr>
          <a:xfrm>
            <a:off x="294641" y="214869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4207" y="295325"/>
            <a:ext cx="10515600" cy="593388"/>
          </a:xfrm>
        </p:spPr>
        <p:txBody>
          <a:bodyPr>
            <a:norm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3" name="图片 12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120" y="335489"/>
            <a:ext cx="514555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4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DBB4D-E396-EAE3-F796-B1F467E5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1A37B-A0BE-B9BD-E0FA-5E0DC9B9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A4D19-DBFA-0DF5-A062-A42B7E26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E3434-C64C-5200-29F9-F9941197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6C4A45-CA69-6D75-42EC-45109FE5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6915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EFA27-7EA7-9DCF-64B3-CB78572E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6FBA0E-DA43-701B-77A4-5D5EB9B19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8E4CB2-B99B-26BE-D45A-40FAFBDEB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8F1A4-E1F8-A411-09C2-59A64F56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71AEC-187F-DA23-91A3-E7022DED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66263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357D1-DAA7-42BE-DA33-D5F73BAA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CDD80-7829-E68B-3DEC-EA5BBA680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E9300C-4B32-B784-BEFA-2C68996FA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AE915E-0F96-2F71-E6DE-74561ABD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5A6AB5-84A6-408F-1B20-080E0C96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90666F-6E9E-A6A9-72EE-F866489D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05371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3FA8A-7EF0-7230-AC76-C35B4064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367F93-A97A-C16A-F04F-C4B29A55F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C1404D-712D-F913-9064-4F94ADBA0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4D11AE-5FAC-F2F0-8207-BD143C5F1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3E97B1-6A59-7F91-52F3-AABA5CA60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74901A-E7C1-9E86-FA48-B558D8FD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34DA74-7D45-DD82-6C68-5EC2D4CE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FFDDC4-AE3E-9D45-146F-DAECBCA3B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5948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85E7-CBEC-0B3B-EE4E-0B383327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9106E6-F5CD-9DC3-870F-BE2985C0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9B30DB-A4BC-1175-FD10-398C5B66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F26D3E-B66D-C053-C367-CC3DE59D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90586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4CB3B3-D377-29AA-85AB-6EB377B02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014345-04E1-B095-344C-9C423944C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6D76FE-2595-661A-926F-70B58714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1885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D0B72-B710-921A-A773-2EED1EFF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D87E50-F8E7-DA39-5F96-0165C446B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2DF1A5-86B2-CC53-35C4-EFE64B5C6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3E95AD-2447-710D-ADDD-83AB688F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977F44-64F6-1AEC-E4D6-5F02262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8F0F5A-3D8E-2EB1-EBE2-D4397DFE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48853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D8B56-1926-46B1-E691-43DA6E8AD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977591-21A9-16BA-D1A0-38DE86124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AF5696-DD4D-5C05-8934-10F5EC83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FF4F2-28B7-2DF6-30F3-5117A0F2A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CD298D-3FF1-5278-8433-B1D30CE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1184B3-4C7B-8C22-D62F-B483936F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73994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3DC103-451F-094D-F238-4F876175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A8105F-745C-B395-0280-42B5315F5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428980-6954-7775-0721-1233C7CA6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DB391-EF86-4371-831A-6496F437ECF1}" type="datetimeFigureOut">
              <a:rPr lang="zh-SG" altLang="en-US" smtClean="0"/>
              <a:t>18/10/2022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50AF90-5A99-C004-55CE-5E1F8BC7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86E17-97FE-B008-ED80-3E90CC9AF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576E2-AB33-41A7-88CA-75E520EEDD13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3743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orum.laiye.com/&#65292;UiBot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laiye.com/thread-24550.htm" TargetMode="External"/><Relationship Id="rId2" Type="http://schemas.openxmlformats.org/officeDocument/2006/relationships/hyperlink" Target="https://forum.laiye.com/thread-12771.htm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1207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56681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07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授课人：胡济岩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59022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时间：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10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66522" y="4108675"/>
            <a:ext cx="685444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《</a:t>
            </a: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消失吧！问题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》</a:t>
            </a:r>
          </a:p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20221018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71151" y="3251246"/>
            <a:ext cx="55498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来也科技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24527" y="369027"/>
            <a:ext cx="696440" cy="7298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23428" y="5905419"/>
            <a:ext cx="5697539" cy="4943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助力初中级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开发者高效办公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D883760-A457-42FA-9C3C-1693158230D0}"/>
              </a:ext>
            </a:extLst>
          </p:cNvPr>
          <p:cNvGrpSpPr/>
          <p:nvPr/>
        </p:nvGrpSpPr>
        <p:grpSpPr>
          <a:xfrm>
            <a:off x="1841079" y="3638099"/>
            <a:ext cx="9571436" cy="736600"/>
            <a:chOff x="1967276" y="2877615"/>
            <a:chExt cx="9571436" cy="736600"/>
          </a:xfrm>
        </p:grpSpPr>
        <p:sp>
          <p:nvSpPr>
            <p:cNvPr id="12" name="文本框 11"/>
            <p:cNvSpPr txBox="1"/>
            <p:nvPr/>
          </p:nvSpPr>
          <p:spPr>
            <a:xfrm>
              <a:off x="2757658" y="2905780"/>
              <a:ext cx="87810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灵活操作</a:t>
              </a:r>
              <a:r>
                <a:rPr lang="en-US" altLang="zh-CN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Excel——</a:t>
              </a: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格式文本写入</a:t>
              </a:r>
              <a:r>
                <a:rPr lang="en-US" altLang="zh-CN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Excel</a:t>
              </a: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的方案考量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4F2796F-D822-5159-E4AB-B20DDD64BB3B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02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DA740F-74E6-06BD-1E52-E85CD057DFAC}"/>
              </a:ext>
            </a:extLst>
          </p:cNvPr>
          <p:cNvGrpSpPr/>
          <p:nvPr/>
        </p:nvGrpSpPr>
        <p:grpSpPr>
          <a:xfrm>
            <a:off x="5707063" y="106647"/>
            <a:ext cx="5579357" cy="3322353"/>
            <a:chOff x="6593753" y="3312767"/>
            <a:chExt cx="5579357" cy="3322353"/>
          </a:xfrm>
        </p:grpSpPr>
        <p:sp>
          <p:nvSpPr>
            <p:cNvPr id="31" name="î$líḓè">
              <a:extLst>
                <a:ext uri="{FF2B5EF4-FFF2-40B4-BE49-F238E27FC236}">
                  <a16:creationId xmlns:a16="http://schemas.microsoft.com/office/drawing/2014/main" id="{0125B630-D09E-C634-1D15-73BD5BF93B3B}"/>
                </a:ext>
              </a:extLst>
            </p:cNvPr>
            <p:cNvSpPr/>
            <p:nvPr/>
          </p:nvSpPr>
          <p:spPr bwMode="auto">
            <a:xfrm>
              <a:off x="8854304" y="3984028"/>
              <a:ext cx="873268" cy="872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3" name="íšḷídè">
              <a:extLst>
                <a:ext uri="{FF2B5EF4-FFF2-40B4-BE49-F238E27FC236}">
                  <a16:creationId xmlns:a16="http://schemas.microsoft.com/office/drawing/2014/main" id="{1673FCD4-2D34-6CF6-C341-01F5A4C42D31}"/>
                </a:ext>
              </a:extLst>
            </p:cNvPr>
            <p:cNvSpPr/>
            <p:nvPr/>
          </p:nvSpPr>
          <p:spPr bwMode="auto">
            <a:xfrm>
              <a:off x="9232863" y="4856407"/>
              <a:ext cx="91304" cy="834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5" name="iṧḻîḑê">
              <a:extLst>
                <a:ext uri="{FF2B5EF4-FFF2-40B4-BE49-F238E27FC236}">
                  <a16:creationId xmlns:a16="http://schemas.microsoft.com/office/drawing/2014/main" id="{6CE40A8D-6EAA-73B7-3A13-94862152C493}"/>
                </a:ext>
              </a:extLst>
            </p:cNvPr>
            <p:cNvSpPr/>
            <p:nvPr/>
          </p:nvSpPr>
          <p:spPr bwMode="auto">
            <a:xfrm>
              <a:off x="8293351" y="3312767"/>
              <a:ext cx="2027524" cy="2771895"/>
            </a:xfrm>
            <a:custGeom>
              <a:avLst/>
              <a:gdLst>
                <a:gd name="connsiteX0" fmla="*/ 838200 w 3178175"/>
                <a:gd name="connsiteY0" fmla="*/ 3676650 h 4344988"/>
                <a:gd name="connsiteX1" fmla="*/ 2338388 w 3178175"/>
                <a:gd name="connsiteY1" fmla="*/ 3676650 h 4344988"/>
                <a:gd name="connsiteX2" fmla="*/ 2338388 w 3178175"/>
                <a:gd name="connsiteY2" fmla="*/ 3904326 h 4344988"/>
                <a:gd name="connsiteX3" fmla="*/ 1867741 w 3178175"/>
                <a:gd name="connsiteY3" fmla="*/ 3904326 h 4344988"/>
                <a:gd name="connsiteX4" fmla="*/ 1911864 w 3178175"/>
                <a:gd name="connsiteY4" fmla="*/ 4080591 h 4344988"/>
                <a:gd name="connsiteX5" fmla="*/ 1588294 w 3178175"/>
                <a:gd name="connsiteY5" fmla="*/ 4344988 h 4344988"/>
                <a:gd name="connsiteX6" fmla="*/ 1264724 w 3178175"/>
                <a:gd name="connsiteY6" fmla="*/ 4080591 h 4344988"/>
                <a:gd name="connsiteX7" fmla="*/ 1308847 w 3178175"/>
                <a:gd name="connsiteY7" fmla="*/ 3904326 h 4344988"/>
                <a:gd name="connsiteX8" fmla="*/ 838200 w 3178175"/>
                <a:gd name="connsiteY8" fmla="*/ 3904326 h 4344988"/>
                <a:gd name="connsiteX9" fmla="*/ 838200 w 3178175"/>
                <a:gd name="connsiteY9" fmla="*/ 3676650 h 4344988"/>
                <a:gd name="connsiteX10" fmla="*/ 2588850 w 3178175"/>
                <a:gd name="connsiteY10" fmla="*/ 2668587 h 4344988"/>
                <a:gd name="connsiteX11" fmla="*/ 2684463 w 3178175"/>
                <a:gd name="connsiteY11" fmla="*/ 2742087 h 4344988"/>
                <a:gd name="connsiteX12" fmla="*/ 2382913 w 3178175"/>
                <a:gd name="connsiteY12" fmla="*/ 2962587 h 4344988"/>
                <a:gd name="connsiteX13" fmla="*/ 2338784 w 3178175"/>
                <a:gd name="connsiteY13" fmla="*/ 2984637 h 4344988"/>
                <a:gd name="connsiteX14" fmla="*/ 2338784 w 3178175"/>
                <a:gd name="connsiteY14" fmla="*/ 3602037 h 4344988"/>
                <a:gd name="connsiteX15" fmla="*/ 831033 w 3178175"/>
                <a:gd name="connsiteY15" fmla="*/ 3602037 h 4344988"/>
                <a:gd name="connsiteX16" fmla="*/ 831033 w 3178175"/>
                <a:gd name="connsiteY16" fmla="*/ 2984637 h 4344988"/>
                <a:gd name="connsiteX17" fmla="*/ 794259 w 3178175"/>
                <a:gd name="connsiteY17" fmla="*/ 2962587 h 4344988"/>
                <a:gd name="connsiteX18" fmla="*/ 500063 w 3178175"/>
                <a:gd name="connsiteY18" fmla="*/ 2742087 h 4344988"/>
                <a:gd name="connsiteX19" fmla="*/ 588322 w 3178175"/>
                <a:gd name="connsiteY19" fmla="*/ 2675937 h 4344988"/>
                <a:gd name="connsiteX20" fmla="*/ 845743 w 3178175"/>
                <a:gd name="connsiteY20" fmla="*/ 2867037 h 4344988"/>
                <a:gd name="connsiteX21" fmla="*/ 948711 w 3178175"/>
                <a:gd name="connsiteY21" fmla="*/ 2918487 h 4344988"/>
                <a:gd name="connsiteX22" fmla="*/ 948711 w 3178175"/>
                <a:gd name="connsiteY22" fmla="*/ 3491787 h 4344988"/>
                <a:gd name="connsiteX23" fmla="*/ 2228460 w 3178175"/>
                <a:gd name="connsiteY23" fmla="*/ 3491787 h 4344988"/>
                <a:gd name="connsiteX24" fmla="*/ 2228460 w 3178175"/>
                <a:gd name="connsiteY24" fmla="*/ 2918487 h 4344988"/>
                <a:gd name="connsiteX25" fmla="*/ 2331429 w 3178175"/>
                <a:gd name="connsiteY25" fmla="*/ 2867037 h 4344988"/>
                <a:gd name="connsiteX26" fmla="*/ 2588850 w 3178175"/>
                <a:gd name="connsiteY26" fmla="*/ 2668587 h 4344988"/>
                <a:gd name="connsiteX27" fmla="*/ 219982 w 3178175"/>
                <a:gd name="connsiteY27" fmla="*/ 771525 h 4344988"/>
                <a:gd name="connsiteX28" fmla="*/ 307975 w 3178175"/>
                <a:gd name="connsiteY28" fmla="*/ 845098 h 4344988"/>
                <a:gd name="connsiteX29" fmla="*/ 109991 w 3178175"/>
                <a:gd name="connsiteY29" fmla="*/ 1588179 h 4344988"/>
                <a:gd name="connsiteX30" fmla="*/ 124657 w 3178175"/>
                <a:gd name="connsiteY30" fmla="*/ 1801539 h 4344988"/>
                <a:gd name="connsiteX31" fmla="*/ 14666 w 3178175"/>
                <a:gd name="connsiteY31" fmla="*/ 1838325 h 4344988"/>
                <a:gd name="connsiteX32" fmla="*/ 0 w 3178175"/>
                <a:gd name="connsiteY32" fmla="*/ 1588179 h 4344988"/>
                <a:gd name="connsiteX33" fmla="*/ 219982 w 3178175"/>
                <a:gd name="connsiteY33" fmla="*/ 771525 h 4344988"/>
                <a:gd name="connsiteX34" fmla="*/ 2949280 w 3178175"/>
                <a:gd name="connsiteY34" fmla="*/ 765175 h 4344988"/>
                <a:gd name="connsiteX35" fmla="*/ 3178175 w 3178175"/>
                <a:gd name="connsiteY35" fmla="*/ 1587960 h 4344988"/>
                <a:gd name="connsiteX36" fmla="*/ 3163408 w 3178175"/>
                <a:gd name="connsiteY36" fmla="*/ 1830388 h 4344988"/>
                <a:gd name="connsiteX37" fmla="*/ 3052652 w 3178175"/>
                <a:gd name="connsiteY37" fmla="*/ 1793657 h 4344988"/>
                <a:gd name="connsiteX38" fmla="*/ 3067419 w 3178175"/>
                <a:gd name="connsiteY38" fmla="*/ 1587960 h 4344988"/>
                <a:gd name="connsiteX39" fmla="*/ 2860675 w 3178175"/>
                <a:gd name="connsiteY39" fmla="*/ 838638 h 4344988"/>
                <a:gd name="connsiteX40" fmla="*/ 2949280 w 3178175"/>
                <a:gd name="connsiteY40" fmla="*/ 765175 h 4344988"/>
                <a:gd name="connsiteX41" fmla="*/ 1588795 w 3178175"/>
                <a:gd name="connsiteY41" fmla="*/ 0 h 4344988"/>
                <a:gd name="connsiteX42" fmla="*/ 2162176 w 3178175"/>
                <a:gd name="connsiteY42" fmla="*/ 103188 h 4344988"/>
                <a:gd name="connsiteX43" fmla="*/ 2103368 w 3178175"/>
                <a:gd name="connsiteY43" fmla="*/ 206375 h 4344988"/>
                <a:gd name="connsiteX44" fmla="*/ 1588795 w 3178175"/>
                <a:gd name="connsiteY44" fmla="*/ 110558 h 4344988"/>
                <a:gd name="connsiteX45" fmla="*/ 1066872 w 3178175"/>
                <a:gd name="connsiteY45" fmla="*/ 206375 h 4344988"/>
                <a:gd name="connsiteX46" fmla="*/ 1008063 w 3178175"/>
                <a:gd name="connsiteY46" fmla="*/ 110558 h 4344988"/>
                <a:gd name="connsiteX47" fmla="*/ 1588795 w 3178175"/>
                <a:gd name="connsiteY47" fmla="*/ 0 h 434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178175" h="4344988">
                  <a:moveTo>
                    <a:pt x="838200" y="3676650"/>
                  </a:moveTo>
                  <a:cubicBezTo>
                    <a:pt x="2338388" y="3676650"/>
                    <a:pt x="2338388" y="3676650"/>
                    <a:pt x="2338388" y="3676650"/>
                  </a:cubicBezTo>
                  <a:cubicBezTo>
                    <a:pt x="2338388" y="3904326"/>
                    <a:pt x="2338388" y="3904326"/>
                    <a:pt x="2338388" y="3904326"/>
                  </a:cubicBezTo>
                  <a:cubicBezTo>
                    <a:pt x="1867741" y="3904326"/>
                    <a:pt x="1867741" y="3904326"/>
                    <a:pt x="1867741" y="3904326"/>
                  </a:cubicBezTo>
                  <a:cubicBezTo>
                    <a:pt x="1911864" y="4080591"/>
                    <a:pt x="1911864" y="4080591"/>
                    <a:pt x="1911864" y="4080591"/>
                  </a:cubicBezTo>
                  <a:cubicBezTo>
                    <a:pt x="1904510" y="4227478"/>
                    <a:pt x="1757433" y="4344988"/>
                    <a:pt x="1588294" y="4344988"/>
                  </a:cubicBezTo>
                  <a:cubicBezTo>
                    <a:pt x="1419155" y="4344988"/>
                    <a:pt x="1272078" y="4227478"/>
                    <a:pt x="1264724" y="4080591"/>
                  </a:cubicBezTo>
                  <a:cubicBezTo>
                    <a:pt x="1308847" y="3904326"/>
                    <a:pt x="1308847" y="3904326"/>
                    <a:pt x="1308847" y="3904326"/>
                  </a:cubicBezTo>
                  <a:cubicBezTo>
                    <a:pt x="838200" y="3904326"/>
                    <a:pt x="838200" y="3904326"/>
                    <a:pt x="838200" y="3904326"/>
                  </a:cubicBezTo>
                  <a:cubicBezTo>
                    <a:pt x="838200" y="3676650"/>
                    <a:pt x="838200" y="3676650"/>
                    <a:pt x="838200" y="3676650"/>
                  </a:cubicBezTo>
                  <a:close/>
                  <a:moveTo>
                    <a:pt x="2588850" y="2668587"/>
                  </a:moveTo>
                  <a:cubicBezTo>
                    <a:pt x="2618269" y="2697987"/>
                    <a:pt x="2647689" y="2720037"/>
                    <a:pt x="2684463" y="2742087"/>
                  </a:cubicBezTo>
                  <a:cubicBezTo>
                    <a:pt x="2596205" y="2822937"/>
                    <a:pt x="2493236" y="2896437"/>
                    <a:pt x="2382913" y="2962587"/>
                  </a:cubicBezTo>
                  <a:cubicBezTo>
                    <a:pt x="2382913" y="2962587"/>
                    <a:pt x="2382913" y="2962587"/>
                    <a:pt x="2338784" y="2984637"/>
                  </a:cubicBezTo>
                  <a:cubicBezTo>
                    <a:pt x="2338784" y="2984637"/>
                    <a:pt x="2338784" y="2984637"/>
                    <a:pt x="2338784" y="3602037"/>
                  </a:cubicBezTo>
                  <a:cubicBezTo>
                    <a:pt x="2338784" y="3602037"/>
                    <a:pt x="2338784" y="3602037"/>
                    <a:pt x="831033" y="3602037"/>
                  </a:cubicBezTo>
                  <a:cubicBezTo>
                    <a:pt x="831033" y="3602037"/>
                    <a:pt x="831033" y="3602037"/>
                    <a:pt x="831033" y="2984637"/>
                  </a:cubicBezTo>
                  <a:cubicBezTo>
                    <a:pt x="831033" y="2984637"/>
                    <a:pt x="831033" y="2984637"/>
                    <a:pt x="794259" y="2962587"/>
                  </a:cubicBezTo>
                  <a:cubicBezTo>
                    <a:pt x="683935" y="2896437"/>
                    <a:pt x="588322" y="2822937"/>
                    <a:pt x="500063" y="2742087"/>
                  </a:cubicBezTo>
                  <a:cubicBezTo>
                    <a:pt x="536838" y="2727387"/>
                    <a:pt x="566257" y="2705337"/>
                    <a:pt x="588322" y="2675937"/>
                  </a:cubicBezTo>
                  <a:cubicBezTo>
                    <a:pt x="669226" y="2749437"/>
                    <a:pt x="757484" y="2808237"/>
                    <a:pt x="845743" y="2867037"/>
                  </a:cubicBezTo>
                  <a:cubicBezTo>
                    <a:pt x="845743" y="2867037"/>
                    <a:pt x="845743" y="2867037"/>
                    <a:pt x="948711" y="2918487"/>
                  </a:cubicBezTo>
                  <a:cubicBezTo>
                    <a:pt x="948711" y="2918487"/>
                    <a:pt x="948711" y="2918487"/>
                    <a:pt x="948711" y="3491787"/>
                  </a:cubicBezTo>
                  <a:cubicBezTo>
                    <a:pt x="948711" y="3491787"/>
                    <a:pt x="948711" y="3491787"/>
                    <a:pt x="2228460" y="3491787"/>
                  </a:cubicBezTo>
                  <a:cubicBezTo>
                    <a:pt x="2228460" y="3491787"/>
                    <a:pt x="2228460" y="3491787"/>
                    <a:pt x="2228460" y="2918487"/>
                  </a:cubicBezTo>
                  <a:cubicBezTo>
                    <a:pt x="2228460" y="2918487"/>
                    <a:pt x="2228460" y="2918487"/>
                    <a:pt x="2331429" y="2867037"/>
                  </a:cubicBezTo>
                  <a:cubicBezTo>
                    <a:pt x="2427042" y="2808237"/>
                    <a:pt x="2515301" y="2742087"/>
                    <a:pt x="2588850" y="2668587"/>
                  </a:cubicBezTo>
                  <a:close/>
                  <a:moveTo>
                    <a:pt x="219982" y="771525"/>
                  </a:moveTo>
                  <a:cubicBezTo>
                    <a:pt x="249313" y="800954"/>
                    <a:pt x="278644" y="823026"/>
                    <a:pt x="307975" y="845098"/>
                  </a:cubicBezTo>
                  <a:cubicBezTo>
                    <a:pt x="183319" y="1065815"/>
                    <a:pt x="109991" y="1323318"/>
                    <a:pt x="109991" y="1588179"/>
                  </a:cubicBezTo>
                  <a:cubicBezTo>
                    <a:pt x="109991" y="1661751"/>
                    <a:pt x="109991" y="1735324"/>
                    <a:pt x="124657" y="1801539"/>
                  </a:cubicBezTo>
                  <a:cubicBezTo>
                    <a:pt x="87993" y="1808896"/>
                    <a:pt x="51329" y="1823611"/>
                    <a:pt x="14666" y="1838325"/>
                  </a:cubicBezTo>
                  <a:cubicBezTo>
                    <a:pt x="0" y="1757396"/>
                    <a:pt x="0" y="1676466"/>
                    <a:pt x="0" y="1588179"/>
                  </a:cubicBezTo>
                  <a:cubicBezTo>
                    <a:pt x="0" y="1293889"/>
                    <a:pt x="80660" y="1014314"/>
                    <a:pt x="219982" y="771525"/>
                  </a:cubicBezTo>
                  <a:close/>
                  <a:moveTo>
                    <a:pt x="2949280" y="765175"/>
                  </a:moveTo>
                  <a:cubicBezTo>
                    <a:pt x="3096954" y="1007603"/>
                    <a:pt x="3178175" y="1286762"/>
                    <a:pt x="3178175" y="1587960"/>
                  </a:cubicBezTo>
                  <a:cubicBezTo>
                    <a:pt x="3178175" y="1676116"/>
                    <a:pt x="3178175" y="1756925"/>
                    <a:pt x="3163408" y="1830388"/>
                  </a:cubicBezTo>
                  <a:cubicBezTo>
                    <a:pt x="3126489" y="1815696"/>
                    <a:pt x="3089571" y="1808349"/>
                    <a:pt x="3052652" y="1793657"/>
                  </a:cubicBezTo>
                  <a:cubicBezTo>
                    <a:pt x="3067419" y="1727540"/>
                    <a:pt x="3067419" y="1661423"/>
                    <a:pt x="3067419" y="1587960"/>
                  </a:cubicBezTo>
                  <a:cubicBezTo>
                    <a:pt x="3067419" y="1316147"/>
                    <a:pt x="2993582" y="1059027"/>
                    <a:pt x="2860675" y="838638"/>
                  </a:cubicBezTo>
                  <a:cubicBezTo>
                    <a:pt x="2890210" y="816599"/>
                    <a:pt x="2919745" y="794560"/>
                    <a:pt x="2949280" y="765175"/>
                  </a:cubicBezTo>
                  <a:close/>
                  <a:moveTo>
                    <a:pt x="1588795" y="0"/>
                  </a:moveTo>
                  <a:cubicBezTo>
                    <a:pt x="1787273" y="0"/>
                    <a:pt x="1978400" y="36853"/>
                    <a:pt x="2162176" y="103188"/>
                  </a:cubicBezTo>
                  <a:cubicBezTo>
                    <a:pt x="2132772" y="140040"/>
                    <a:pt x="2118070" y="169522"/>
                    <a:pt x="2103368" y="206375"/>
                  </a:cubicBezTo>
                  <a:cubicBezTo>
                    <a:pt x="1941645" y="147411"/>
                    <a:pt x="1765220" y="110558"/>
                    <a:pt x="1588795" y="110558"/>
                  </a:cubicBezTo>
                  <a:cubicBezTo>
                    <a:pt x="1405019" y="110558"/>
                    <a:pt x="1228594" y="147411"/>
                    <a:pt x="1066872" y="206375"/>
                  </a:cubicBezTo>
                  <a:cubicBezTo>
                    <a:pt x="1052169" y="176893"/>
                    <a:pt x="1030116" y="140040"/>
                    <a:pt x="1008063" y="110558"/>
                  </a:cubicBezTo>
                  <a:cubicBezTo>
                    <a:pt x="1184488" y="36853"/>
                    <a:pt x="1382966" y="0"/>
                    <a:pt x="158879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6" name="išļïḓê">
              <a:extLst>
                <a:ext uri="{FF2B5EF4-FFF2-40B4-BE49-F238E27FC236}">
                  <a16:creationId xmlns:a16="http://schemas.microsoft.com/office/drawing/2014/main" id="{2293ADCE-4869-8C57-D872-9654DCF975A2}"/>
                </a:ext>
              </a:extLst>
            </p:cNvPr>
            <p:cNvSpPr/>
            <p:nvPr/>
          </p:nvSpPr>
          <p:spPr bwMode="auto">
            <a:xfrm>
              <a:off x="9064866" y="4131361"/>
              <a:ext cx="519153" cy="495169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02500B3-692F-C0CA-E5A1-518070A7A311}"/>
                </a:ext>
              </a:extLst>
            </p:cNvPr>
            <p:cNvGrpSpPr/>
            <p:nvPr/>
          </p:nvGrpSpPr>
          <p:grpSpPr>
            <a:xfrm>
              <a:off x="8248991" y="3397631"/>
              <a:ext cx="2116185" cy="1566435"/>
              <a:chOff x="4726258" y="1894148"/>
              <a:chExt cx="3161984" cy="2574608"/>
            </a:xfrm>
          </p:grpSpPr>
          <p:sp>
            <p:nvSpPr>
              <p:cNvPr id="38" name="ï$ḷïďê">
                <a:extLst>
                  <a:ext uri="{FF2B5EF4-FFF2-40B4-BE49-F238E27FC236}">
                    <a16:creationId xmlns:a16="http://schemas.microsoft.com/office/drawing/2014/main" id="{FBB27996-FD9D-CC35-52F7-8746EF32DD0C}"/>
                  </a:ext>
                </a:extLst>
              </p:cNvPr>
              <p:cNvSpPr/>
              <p:nvPr/>
            </p:nvSpPr>
            <p:spPr bwMode="auto">
              <a:xfrm>
                <a:off x="4726258" y="3816294"/>
                <a:ext cx="652462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39" name="îşľíḑê">
                <a:extLst>
                  <a:ext uri="{FF2B5EF4-FFF2-40B4-BE49-F238E27FC236}">
                    <a16:creationId xmlns:a16="http://schemas.microsoft.com/office/drawing/2014/main" id="{9F6850D2-4183-B52D-EB01-D4F516AEC4D6}"/>
                  </a:ext>
                </a:extLst>
              </p:cNvPr>
              <p:cNvSpPr/>
              <p:nvPr/>
            </p:nvSpPr>
            <p:spPr bwMode="auto">
              <a:xfrm>
                <a:off x="7234714" y="3794038"/>
                <a:ext cx="653528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0" name="îşļïďe">
                <a:extLst>
                  <a:ext uri="{FF2B5EF4-FFF2-40B4-BE49-F238E27FC236}">
                    <a16:creationId xmlns:a16="http://schemas.microsoft.com/office/drawing/2014/main" id="{A33851B8-08FE-4DD3-93AC-5FCD80B3CFB3}"/>
                  </a:ext>
                </a:extLst>
              </p:cNvPr>
              <p:cNvSpPr/>
              <p:nvPr/>
            </p:nvSpPr>
            <p:spPr bwMode="auto">
              <a:xfrm>
                <a:off x="5068761" y="1894148"/>
                <a:ext cx="653528" cy="653529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1" name="išḻïḋé">
                <a:extLst>
                  <a:ext uri="{FF2B5EF4-FFF2-40B4-BE49-F238E27FC236}">
                    <a16:creationId xmlns:a16="http://schemas.microsoft.com/office/drawing/2014/main" id="{3A72BB88-F33B-F11C-CCBB-218AD17940B0}"/>
                  </a:ext>
                </a:extLst>
              </p:cNvPr>
              <p:cNvSpPr/>
              <p:nvPr/>
            </p:nvSpPr>
            <p:spPr bwMode="auto">
              <a:xfrm>
                <a:off x="6868442" y="1896191"/>
                <a:ext cx="691691" cy="69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1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2" name="íṧliḑê">
                <a:extLst>
                  <a:ext uri="{FF2B5EF4-FFF2-40B4-BE49-F238E27FC236}">
                    <a16:creationId xmlns:a16="http://schemas.microsoft.com/office/drawing/2014/main" id="{6A430788-9800-407C-FF67-91970F6FC33F}"/>
                  </a:ext>
                </a:extLst>
              </p:cNvPr>
              <p:cNvSpPr/>
              <p:nvPr/>
            </p:nvSpPr>
            <p:spPr bwMode="auto">
              <a:xfrm>
                <a:off x="5160338" y="2031998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3" name="i$ļiďê">
                <a:extLst>
                  <a:ext uri="{FF2B5EF4-FFF2-40B4-BE49-F238E27FC236}">
                    <a16:creationId xmlns:a16="http://schemas.microsoft.com/office/drawing/2014/main" id="{CD9AC353-2B3D-9EBF-6943-AB2ADDD6EC46}"/>
                  </a:ext>
                </a:extLst>
              </p:cNvPr>
              <p:cNvSpPr/>
              <p:nvPr/>
            </p:nvSpPr>
            <p:spPr bwMode="auto">
              <a:xfrm>
                <a:off x="6979101" y="2053123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4" name="ïṥḻîde">
                <a:extLst>
                  <a:ext uri="{FF2B5EF4-FFF2-40B4-BE49-F238E27FC236}">
                    <a16:creationId xmlns:a16="http://schemas.microsoft.com/office/drawing/2014/main" id="{020605B4-A42F-7C9C-53C9-EA472BEB3C7C}"/>
                  </a:ext>
                </a:extLst>
              </p:cNvPr>
              <p:cNvSpPr/>
              <p:nvPr/>
            </p:nvSpPr>
            <p:spPr bwMode="auto">
              <a:xfrm>
                <a:off x="7326293" y="393135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5" name="íşḻiḑe">
                <a:extLst>
                  <a:ext uri="{FF2B5EF4-FFF2-40B4-BE49-F238E27FC236}">
                    <a16:creationId xmlns:a16="http://schemas.microsoft.com/office/drawing/2014/main" id="{35681E1F-B807-6365-89AC-C12F03641BF7}"/>
                  </a:ext>
                </a:extLst>
              </p:cNvPr>
              <p:cNvSpPr/>
              <p:nvPr/>
            </p:nvSpPr>
            <p:spPr bwMode="auto">
              <a:xfrm>
                <a:off x="4817302" y="395361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</p:grpSp>
        <p:sp>
          <p:nvSpPr>
            <p:cNvPr id="46" name="íŝḻîdè">
              <a:extLst>
                <a:ext uri="{FF2B5EF4-FFF2-40B4-BE49-F238E27FC236}">
                  <a16:creationId xmlns:a16="http://schemas.microsoft.com/office/drawing/2014/main" id="{0B24FEAE-E06B-B8DB-3B39-01C0A5B3C9F9}"/>
                </a:ext>
              </a:extLst>
            </p:cNvPr>
            <p:cNvSpPr txBox="1"/>
            <p:nvPr/>
          </p:nvSpPr>
          <p:spPr bwMode="auto">
            <a:xfrm>
              <a:off x="10395013" y="4574775"/>
              <a:ext cx="174201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疑问解答</a:t>
              </a:r>
            </a:p>
          </p:txBody>
        </p:sp>
        <p:sp>
          <p:nvSpPr>
            <p:cNvPr id="47" name="íŝḻîdè">
              <a:extLst>
                <a:ext uri="{FF2B5EF4-FFF2-40B4-BE49-F238E27FC236}">
                  <a16:creationId xmlns:a16="http://schemas.microsoft.com/office/drawing/2014/main" id="{46A0D8FB-A723-58E0-0200-30D0FC07D393}"/>
                </a:ext>
              </a:extLst>
            </p:cNvPr>
            <p:cNvSpPr txBox="1"/>
            <p:nvPr/>
          </p:nvSpPr>
          <p:spPr bwMode="auto">
            <a:xfrm>
              <a:off x="10145586" y="3389999"/>
              <a:ext cx="202752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原理逻辑讲解</a:t>
              </a:r>
            </a:p>
          </p:txBody>
        </p:sp>
        <p:sp>
          <p:nvSpPr>
            <p:cNvPr id="48" name="íŝḻîdè">
              <a:extLst>
                <a:ext uri="{FF2B5EF4-FFF2-40B4-BE49-F238E27FC236}">
                  <a16:creationId xmlns:a16="http://schemas.microsoft.com/office/drawing/2014/main" id="{69AD0EDA-EA6E-3ACD-8BD8-7D091B465AE6}"/>
                </a:ext>
              </a:extLst>
            </p:cNvPr>
            <p:cNvSpPr txBox="1"/>
            <p:nvPr/>
          </p:nvSpPr>
          <p:spPr bwMode="auto">
            <a:xfrm>
              <a:off x="6593753" y="4595720"/>
              <a:ext cx="207127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代码讲解运行</a:t>
              </a:r>
            </a:p>
          </p:txBody>
        </p:sp>
        <p:sp>
          <p:nvSpPr>
            <p:cNvPr id="49" name="íŝḻîdè">
              <a:extLst>
                <a:ext uri="{FF2B5EF4-FFF2-40B4-BE49-F238E27FC236}">
                  <a16:creationId xmlns:a16="http://schemas.microsoft.com/office/drawing/2014/main" id="{EBA5FC36-2465-E482-1B6D-F3E82F171ACB}"/>
                </a:ext>
              </a:extLst>
            </p:cNvPr>
            <p:cNvSpPr txBox="1"/>
            <p:nvPr/>
          </p:nvSpPr>
          <p:spPr bwMode="auto">
            <a:xfrm>
              <a:off x="6721408" y="3395938"/>
              <a:ext cx="175680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示例网站展示</a:t>
              </a:r>
            </a:p>
          </p:txBody>
        </p:sp>
        <p:sp>
          <p:nvSpPr>
            <p:cNvPr id="51" name="íṣḻíḓe">
              <a:extLst>
                <a:ext uri="{FF2B5EF4-FFF2-40B4-BE49-F238E27FC236}">
                  <a16:creationId xmlns:a16="http://schemas.microsoft.com/office/drawing/2014/main" id="{DECFA0B1-8F50-D1CB-D208-F01B57EA773E}"/>
                </a:ext>
              </a:extLst>
            </p:cNvPr>
            <p:cNvSpPr/>
            <p:nvPr/>
          </p:nvSpPr>
          <p:spPr bwMode="auto">
            <a:xfrm>
              <a:off x="10154791" y="5000413"/>
              <a:ext cx="1865681" cy="163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请弹幕留言，最后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统一解答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latin typeface="Microsoft YaHei" panose="020B0503020204020204" pitchFamily="34" charset="-122"/>
              </a:endParaRPr>
            </a:p>
          </p:txBody>
        </p:sp>
        <p:sp>
          <p:nvSpPr>
            <p:cNvPr id="52" name="íṣḻíḓe">
              <a:extLst>
                <a:ext uri="{FF2B5EF4-FFF2-40B4-BE49-F238E27FC236}">
                  <a16:creationId xmlns:a16="http://schemas.microsoft.com/office/drawing/2014/main" id="{1C4C1B01-E63A-5B73-F530-400946EE27FB}"/>
                </a:ext>
              </a:extLst>
            </p:cNvPr>
            <p:cNvSpPr/>
            <p:nvPr/>
          </p:nvSpPr>
          <p:spPr bwMode="auto">
            <a:xfrm>
              <a:off x="6671911" y="3768292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均可访问用于实操</a:t>
              </a:r>
            </a:p>
          </p:txBody>
        </p:sp>
        <p:sp>
          <p:nvSpPr>
            <p:cNvPr id="53" name="íṣḻíḓe">
              <a:extLst>
                <a:ext uri="{FF2B5EF4-FFF2-40B4-BE49-F238E27FC236}">
                  <a16:creationId xmlns:a16="http://schemas.microsoft.com/office/drawing/2014/main" id="{789E8F3C-5960-98A7-43B6-1364929094B8}"/>
                </a:ext>
              </a:extLst>
            </p:cNvPr>
            <p:cNvSpPr/>
            <p:nvPr/>
          </p:nvSpPr>
          <p:spPr bwMode="auto">
            <a:xfrm>
              <a:off x="6663685" y="4919169"/>
              <a:ext cx="2067964" cy="662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基于具体场景简单实操</a:t>
              </a:r>
            </a:p>
          </p:txBody>
        </p:sp>
        <p:sp>
          <p:nvSpPr>
            <p:cNvPr id="54" name="íṣḻíḓe">
              <a:extLst>
                <a:ext uri="{FF2B5EF4-FFF2-40B4-BE49-F238E27FC236}">
                  <a16:creationId xmlns:a16="http://schemas.microsoft.com/office/drawing/2014/main" id="{6F29DD1F-8206-D8CF-2872-F2986953A536}"/>
                </a:ext>
              </a:extLst>
            </p:cNvPr>
            <p:cNvSpPr/>
            <p:nvPr/>
          </p:nvSpPr>
          <p:spPr bwMode="auto">
            <a:xfrm>
              <a:off x="10330449" y="3754727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知识点概括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0CE9DEA-E9B0-48DB-6C16-7198549DF2F9}"/>
              </a:ext>
            </a:extLst>
          </p:cNvPr>
          <p:cNvGrpSpPr/>
          <p:nvPr/>
        </p:nvGrpSpPr>
        <p:grpSpPr>
          <a:xfrm>
            <a:off x="1841078" y="4405709"/>
            <a:ext cx="9314279" cy="744163"/>
            <a:chOff x="1967276" y="2870052"/>
            <a:chExt cx="8208728" cy="744163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324622C-EFBD-2BA8-C24D-6010D3631348}"/>
                </a:ext>
              </a:extLst>
            </p:cNvPr>
            <p:cNvSpPr txBox="1"/>
            <p:nvPr/>
          </p:nvSpPr>
          <p:spPr>
            <a:xfrm>
              <a:off x="2658266" y="2870052"/>
              <a:ext cx="7517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重新打开页面后「点击图像」命令失败的原因分析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96FD0CD-B112-1D33-8FCD-B71999AFEF6D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C59798AB-C0ED-2A8A-B29B-C32884B41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E424942-A57F-3E5E-DAAE-D6D228DE4873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03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0537407-DAC8-B879-CB05-D786D26240F2}"/>
              </a:ext>
            </a:extLst>
          </p:cNvPr>
          <p:cNvGrpSpPr/>
          <p:nvPr/>
        </p:nvGrpSpPr>
        <p:grpSpPr>
          <a:xfrm>
            <a:off x="1841079" y="5188446"/>
            <a:ext cx="9427056" cy="660058"/>
            <a:chOff x="1967276" y="2877615"/>
            <a:chExt cx="9427056" cy="736600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5446B7-9065-4A18-D99C-51AB93F9DA53}"/>
                </a:ext>
              </a:extLst>
            </p:cNvPr>
            <p:cNvSpPr txBox="1"/>
            <p:nvPr/>
          </p:nvSpPr>
          <p:spPr>
            <a:xfrm>
              <a:off x="2757658" y="2905780"/>
              <a:ext cx="8636674" cy="583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不同类型变量进行比较时的注意事项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744507C-0FCD-C4FA-F1BC-0A5522F893C5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8DA00AD2-1A2C-1CE7-D880-0DD4568CB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E80ADA58-D5FE-8FDC-E81E-EE8DF4485E2B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04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F24811-F959-C754-E139-4A967825E3D3}"/>
              </a:ext>
            </a:extLst>
          </p:cNvPr>
          <p:cNvGrpSpPr/>
          <p:nvPr/>
        </p:nvGrpSpPr>
        <p:grpSpPr>
          <a:xfrm>
            <a:off x="1834749" y="2887417"/>
            <a:ext cx="7999938" cy="736600"/>
            <a:chOff x="1967276" y="2877615"/>
            <a:chExt cx="7999938" cy="73660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9A70B5F-8D4B-D38D-2471-2D573C6DB856}"/>
                </a:ext>
              </a:extLst>
            </p:cNvPr>
            <p:cNvSpPr txBox="1"/>
            <p:nvPr/>
          </p:nvSpPr>
          <p:spPr>
            <a:xfrm>
              <a:off x="2757658" y="2905780"/>
              <a:ext cx="72095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algn="l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zh-SG" sz="2800" b="1" kern="1200" dirty="0">
                  <a:solidFill>
                    <a:srgbClr val="282828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rPr>
                <a:t>键盘输入速度慢的几种一般解决方案</a:t>
              </a:r>
              <a:endParaRPr lang="zh-SG" altLang="zh-SG" sz="2800" dirty="0">
                <a:effectLst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5C3F81-44F5-75B0-5FFB-B9AD7D4D1BCE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3FBBF55E-76D1-C5E9-A203-81E089F0A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A24B0B-5BA5-5D43-6721-8EFC65FE6479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01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F3BF6F4-CCDD-7914-4253-2DD7C976A989}"/>
              </a:ext>
            </a:extLst>
          </p:cNvPr>
          <p:cNvGrpSpPr/>
          <p:nvPr/>
        </p:nvGrpSpPr>
        <p:grpSpPr>
          <a:xfrm>
            <a:off x="1841079" y="5869557"/>
            <a:ext cx="9427056" cy="660058"/>
            <a:chOff x="1967276" y="2877615"/>
            <a:chExt cx="9427056" cy="73660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B7A05AA-9D61-CFBB-3953-6B200684E5F9}"/>
                </a:ext>
              </a:extLst>
            </p:cNvPr>
            <p:cNvSpPr txBox="1"/>
            <p:nvPr/>
          </p:nvSpPr>
          <p:spPr>
            <a:xfrm>
              <a:off x="2757658" y="2905780"/>
              <a:ext cx="8636674" cy="5838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整体问答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D2852B0-6B00-2027-30DB-8EB89778B6BF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6C4C0E3-D80E-95C5-B648-20ECA8A20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35AC659-DB57-6DA3-2E77-21D1831D20D7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838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05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101585" y="1301593"/>
            <a:ext cx="6090415" cy="547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更换命令参数中的操作类型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模拟操作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调用系统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API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等实现键鼠操作，会实际移动光标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兼容性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+++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速度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系统消息</a:t>
            </a:r>
            <a:endParaRPr lang="en-US" altLang="zh-CN" sz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发送键鼠消息到目标元素，不移动光标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兼容性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速度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</a:t>
            </a:r>
            <a:endParaRPr lang="en-US" altLang="zh-CN" sz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后台操作</a:t>
            </a:r>
            <a:endParaRPr lang="en-US" altLang="zh-CN" sz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可以理解为调用了一次元素的键鼠响应回调函数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兼容性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速度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+++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键盘鼠标的操作失灵时也可以使用此方案，参考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20220831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直播回放。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设置剪贴板文本后粘贴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涉及命令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系统操作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剪贴板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设置剪贴板文本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鼠标键盘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键盘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模拟按键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兼容性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速度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+++</a:t>
            </a:r>
            <a:endParaRPr lang="en-US" altLang="zh-CN" sz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示例网站：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2"/>
              </a:rPr>
              <a:t>https://forum.laiye.com/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，在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社区首页的搜索框内输入「</a:t>
            </a:r>
            <a:r>
              <a:rPr lang="zh-CN" alt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来也科技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zh-CN" alt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北京</a:t>
            </a:r>
            <a:r>
              <a:rPr lang="en-US" altLang="zh-CN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CN" alt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有限公司（简称：来也科技）是中国乃至全球的智能自动化领军品牌，为客户提供变革性的智能自动化解决方案，提升组织生产力和办公效率，释放员工潜力，助力政企实现智能时代的人机协同。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」，比较上述方案速度。</a:t>
            </a: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096000" y="888713"/>
            <a:ext cx="529389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键盘输入速度慢的几种一般解决方案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C497C-5A8A-2E91-7241-987BB7B2F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593"/>
            <a:ext cx="6090415" cy="154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101585" y="1678411"/>
            <a:ext cx="5749520" cy="34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操作方案比较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内置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命令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可纯后台操作，运行速度快，可靠性高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遇到复杂的格式文本可能需要先进行字符串处理，生成数组后再写入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键盘鼠标操作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Excel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需要选中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窗口，执行速度受电脑性能影响，可靠性不是非常高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对于包含换行符、制表符的格式文本，可定位到起始单元格后直接粘贴（格式符号由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自动转换）。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同学们可根据实际情况考量，灵活操作，只要能实现目的，就是好方法。</a:t>
            </a: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096000" y="888713"/>
            <a:ext cx="575510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灵活操作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Excel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，</a:t>
            </a:r>
            <a:endParaRPr lang="en-US" altLang="zh-CN" sz="2000" b="1" dirty="0">
              <a:solidFill>
                <a:prstClr val="black"/>
              </a:solidFill>
              <a:latin typeface="Microsoft YaHei" panose="020B0503020204020204" pitchFamily="34" charset="-122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不要局限于使用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UiBot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Excel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命令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7E453D-E686-B484-B3E3-4DED1061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08160"/>
            <a:ext cx="6123496" cy="32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8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101585" y="1301593"/>
            <a:ext cx="5749520" cy="341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注意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图像相关命令中的「目标」参数：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为了提高匹配图像的效率，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会先定位目标窗口，然后在目标窗口中查找匹配图像，如果目标特征值不正确，则会报错。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示例网页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2"/>
              </a:rPr>
              <a:t>https://forum.laiye.com/thread-12771.htm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网页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3"/>
              </a:rPr>
              <a:t>https://forum.laiye.com/thread-24550.htm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操作：在网页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内匹配并鼠标移动到</a:t>
            </a:r>
            <a:r>
              <a:rPr lang="en-US" altLang="zh-CN" sz="1400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UiBot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社区运营小财神的头像上，网页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进行同样操作，观察分析。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使用通配符来提高目标元素特征值的兼容性、精确度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*：表示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或多个任意字符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?(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英文句号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：表示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个任意字符</a:t>
            </a: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096000" y="888713"/>
            <a:ext cx="598370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重新打开页面后「点击图像」命令失败的原因分析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29353-D91B-1C51-4BDE-4B42D039E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4674"/>
            <a:ext cx="5542704" cy="596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3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101585" y="1301593"/>
            <a:ext cx="5749520" cy="426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的常用变量分为哪些类型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基本类型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字符串、整数、浮点数、布尔值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复合类型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数组、字典、集合等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进行比较的注意事项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基本类型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变量存储其本身的数值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可以直接使用「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」比较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复合类型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变量存储数值所在的内存地址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创建多个空数组时，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自动分配的内存地址不一样，「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」比较的的是内存地址，而非数值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判断是否为空数组的常用方法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使用「数据处理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获取数组长度」命令，如果为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，说明是空数组。</a:t>
            </a: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096000" y="888713"/>
            <a:ext cx="575510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不同类型变量进行比较时的注意事项</a:t>
            </a:r>
          </a:p>
        </p:txBody>
      </p:sp>
      <p:sp>
        <p:nvSpPr>
          <p:cNvPr id="3" name="íŝḻîdè">
            <a:extLst>
              <a:ext uri="{FF2B5EF4-FFF2-40B4-BE49-F238E27FC236}">
                <a16:creationId xmlns:a16="http://schemas.microsoft.com/office/drawing/2014/main" id="{4F07371F-82A5-C3DA-37F1-065FC875F593}"/>
              </a:ext>
            </a:extLst>
          </p:cNvPr>
          <p:cNvSpPr txBox="1"/>
          <p:nvPr/>
        </p:nvSpPr>
        <p:spPr bwMode="auto">
          <a:xfrm>
            <a:off x="214207" y="1095152"/>
            <a:ext cx="5635608" cy="76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问：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Mage AI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表格识别返回的结果，想要过滤空数组，如何实现？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942211-7C5A-C521-FBB0-68DC453E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37" y="1751614"/>
            <a:ext cx="3197147" cy="503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5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519871" y="1294486"/>
            <a:ext cx="5749520" cy="426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的常用变量分为哪些类型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基本类型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字符串、整数、浮点数、布尔值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复合类型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数字、字典、集合等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进行比较的注意事项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基本类型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变量存储其本身的数值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可以直接使用「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」比较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复合类型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变量存储数值所在的内存地址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创建多个空数组时，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自动分配的内存地址不一样，「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=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」比较的的是内存地址，而非数值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判断是否为空数组的常用方法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使用「数据处理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获取数组长度」命令，如果为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，说明是空数组。</a:t>
            </a: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514286" y="874499"/>
            <a:ext cx="575510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不同类型变量进行比较时的注意事项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A42BD2-B974-69AD-3340-54029D40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763"/>
            <a:ext cx="6514286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整体问答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弹幕留言，请优先提问本次授课相关内容，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关注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UB Store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官方公众号，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可在后台留言提问，也可查看最新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资讯，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直播回放、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、源码约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日后可在公众号查看。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14D2EF-5356-6F70-CB2A-E6E32DF481B0}"/>
              </a:ext>
            </a:extLst>
          </p:cNvPr>
          <p:cNvSpPr txBox="1"/>
          <p:nvPr/>
        </p:nvSpPr>
        <p:spPr>
          <a:xfrm>
            <a:off x="6039209" y="5872243"/>
            <a:ext cx="5697539" cy="5340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Do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 Be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</a:t>
            </a:r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4B9A0ACF-B2FA-8F5E-E994-EEECB0E07D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9209" y="5872243"/>
            <a:ext cx="5697539" cy="4987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祝同学们工作、学习愉快。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感谢观看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4818C1EB-B26F-ACC4-C1FD-90B4B7CD7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A8C9261-290D-7C11-3C27-D734931C8444}"/>
              </a:ext>
            </a:extLst>
          </p:cNvPr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、源码、直播回放请关注公众号。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 animBg="1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955</Words>
  <Application>Microsoft Office PowerPoint</Application>
  <PresentationFormat>宽屏</PresentationFormat>
  <Paragraphs>120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Microsoft YaHei UI</vt:lpstr>
      <vt:lpstr>微软雅黑</vt:lpstr>
      <vt:lpstr>微软雅黑</vt:lpstr>
      <vt:lpstr>Arial</vt:lpstr>
      <vt:lpstr>Calibri</vt:lpstr>
      <vt:lpstr>Calibri Light</vt:lpstr>
      <vt:lpstr>Consolas</vt:lpstr>
      <vt:lpstr>Office 主题​​</vt:lpstr>
      <vt:lpstr>PowerPoint 演示文稿</vt:lpstr>
      <vt:lpstr>PowerPoint 演示文稿</vt:lpstr>
      <vt:lpstr>收集问题解答——论坛</vt:lpstr>
      <vt:lpstr>收集问题解答——论坛</vt:lpstr>
      <vt:lpstr>收集问题解答——论坛</vt:lpstr>
      <vt:lpstr>收集问题解答——论坛</vt:lpstr>
      <vt:lpstr>收集问题解答——论坛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济岩</dc:creator>
  <cp:lastModifiedBy>胡 济岩</cp:lastModifiedBy>
  <cp:revision>1</cp:revision>
  <dcterms:created xsi:type="dcterms:W3CDTF">2022-10-12T02:59:25Z</dcterms:created>
  <dcterms:modified xsi:type="dcterms:W3CDTF">2022-10-18T11:31:12Z</dcterms:modified>
</cp:coreProperties>
</file>